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505464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892" y="13556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02 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01 мая по 20 ч. 02 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 7-12, ночью порывы 15 м/с. Температура воздуха ночью 9-11, днем 19-21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03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02 мая по 08 ч.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53154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28643</TotalTime>
  <Words>638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5361</cp:revision>
  <cp:lastPrinted>2021-07-01T03:56:27Z</cp:lastPrinted>
  <dcterms:created xsi:type="dcterms:W3CDTF">2018-03-27T06:03:00Z</dcterms:created>
  <dcterms:modified xsi:type="dcterms:W3CDTF">2026-05-01T07:38:53Z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